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4"/>
  </p:notesMasterIdLst>
  <p:handoutMasterIdLst>
    <p:handoutMasterId r:id="rId15"/>
  </p:handoutMasterIdLst>
  <p:sldIdLst>
    <p:sldId id="280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2" d="100"/>
          <a:sy n="52" d="100"/>
        </p:scale>
        <p:origin x="8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50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B930D0-A1F1-4271-9984-EF7C53CB1E0C}" type="datetime1">
              <a:rPr lang="ko-KR" altLang="en-US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2020-04-02</a:t>
            </a:fld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80BE5A-9D85-4716-9443-9D9E66ACB5E5}" type="slidenum">
              <a:rPr lang="en-US" altLang="ko-KR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‹#›</a:t>
            </a:fld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78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D5476DFA-E093-417D-819F-35657A035576}" type="datetime1">
              <a:rPr lang="ko-KR" altLang="en-US" noProof="0" smtClean="0"/>
              <a:t>2020-04-02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1E05635-4EFD-4447-A451-86C57984FA89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066023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60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13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51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49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582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94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64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15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48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910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164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직사각형 6"/>
          <p:cNvSpPr/>
          <p:nvPr/>
        </p:nvSpPr>
        <p:spPr bwMode="grayWhite"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rtlCol="0" anchor="ctr"/>
          <a:lstStyle>
            <a:lvl1pPr algn="ctr">
              <a:def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 rtlCol="0"/>
          <a:lstStyle>
            <a:lvl1pPr marL="0" indent="0" algn="ctr">
              <a:buNone/>
              <a:defRPr sz="2600">
                <a:solidFill>
                  <a:schemeClr val="tx2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kumimoji="0" lang="ko-KR" altLang="en-US" noProof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solidFill>
            <a:schemeClr val="accent1">
              <a:lumMod val="75000"/>
            </a:schemeClr>
          </a:solidFill>
        </p:spPr>
        <p:txBody>
          <a:bodyPr lIns="0" tIns="0" rIns="0" bIns="0" rtlCol="0">
            <a:noAutofit/>
          </a:bodyPr>
          <a:lstStyle>
            <a:lvl1pPr>
              <a:defRPr sz="140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543D9BF0-CFC2-4482-AFBA-219C51C4D979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006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AE52274B-09B6-4631-8E10-310F7F0EE774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077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9200" y="274641"/>
            <a:ext cx="7416800" cy="5851525"/>
          </a:xfrm>
        </p:spPr>
        <p:txBody>
          <a:bodyPr vert="eaVert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2B1BADCC-C400-4DEB-9F17-ED987A566A64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235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219200" y="1447800"/>
            <a:ext cx="10363200" cy="45720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B7F5DBD9-B233-4CB0-A36F-E4D306115F05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164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rtlCol="0" anchor="b" anchorCtr="0"/>
          <a:lstStyle>
            <a:lvl1pPr algn="l">
              <a:buNone/>
              <a:defRPr sz="4000" b="0" cap="none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963084" y="2547938"/>
            <a:ext cx="10363200" cy="1338262"/>
          </a:xfrm>
        </p:spPr>
        <p:txBody>
          <a:bodyPr rtlCol="0" anchor="t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383E4EDD-F479-429D-BFFE-70381F84A103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0822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 hasCustomPrompt="1"/>
          </p:nvPr>
        </p:nvSpPr>
        <p:spPr>
          <a:xfrm>
            <a:off x="1219200" y="1447800"/>
            <a:ext cx="4998720" cy="45720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 hasCustomPrompt="1"/>
          </p:nvPr>
        </p:nvSpPr>
        <p:spPr>
          <a:xfrm>
            <a:off x="6578600" y="1447800"/>
            <a:ext cx="4998720" cy="45720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52C235F3-D52E-4B5D-AC07-02420CCD25A7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584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rtlCol="0" anchor="b" anchorCtr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rtlCol="0" anchor="b" anchorCtr="0">
            <a:noAutofit/>
          </a:bodyPr>
          <a:lstStyle>
            <a:lvl1pPr marL="0" indent="0" rtl="0" eaLnBrk="1" latinLnBrk="0" hangingPunct="1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1" name="내용 개체 틀 10"/>
          <p:cNvSpPr>
            <a:spLocks noGrp="1"/>
          </p:cNvSpPr>
          <p:nvPr>
            <p:ph sz="half" idx="2" hasCustomPrompt="1"/>
          </p:nvPr>
        </p:nvSpPr>
        <p:spPr>
          <a:xfrm>
            <a:off x="1219200" y="2247900"/>
            <a:ext cx="4978400" cy="38862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 hasCustomPrompt="1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rtlCol="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half" idx="4" hasCustomPrompt="1"/>
          </p:nvPr>
        </p:nvSpPr>
        <p:spPr>
          <a:xfrm>
            <a:off x="6604000" y="2247900"/>
            <a:ext cx="4978400" cy="38862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 eaLnBrk="1" latinLnBrk="0" hangingPunct="1"/>
            <a:r>
              <a:rPr lang="ko-KR" altLang="en-US" noProof="0" dirty="0"/>
              <a:t>둘째 수준</a:t>
            </a:r>
          </a:p>
          <a:p>
            <a:pPr lvl="2" rtl="0" eaLnBrk="1" latinLnBrk="0" hangingPunct="1"/>
            <a:r>
              <a:rPr lang="ko-KR" altLang="en-US" noProof="0" dirty="0"/>
              <a:t>셋째 수준</a:t>
            </a:r>
          </a:p>
          <a:p>
            <a:pPr lvl="3" rtl="0" eaLnBrk="1" latinLnBrk="0" hangingPunct="1"/>
            <a:r>
              <a:rPr lang="ko-KR" altLang="en-US" noProof="0" dirty="0"/>
              <a:t>넷째 수준</a:t>
            </a:r>
          </a:p>
          <a:p>
            <a:pPr lvl="4" rtl="0" eaLnBrk="1" latinLnBrk="0" hangingPunct="1"/>
            <a:r>
              <a:rPr lang="ko-KR" altLang="en-US" noProof="0" dirty="0"/>
              <a:t>다섯째 수준</a:t>
            </a:r>
            <a:endParaRPr kumimoji="0"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C57B8EB9-06D4-43A7-9C7D-4258DB769D66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112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0A935088-CD93-4D85-8ACA-E68C55144BD7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13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83BB35CA-4C4A-4FF4-9A51-C935D232A7E4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115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rtlCol="0" anchor="b" anchorCtr="0"/>
          <a:lstStyle>
            <a:lvl1pPr algn="l">
              <a:buNone/>
              <a:defRPr sz="4000" b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 hasCustomPrompt="1"/>
          </p:nvPr>
        </p:nvSpPr>
        <p:spPr>
          <a:xfrm>
            <a:off x="3962400" y="1600200"/>
            <a:ext cx="7620000" cy="44958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 hasCustomPrompt="1"/>
          </p:nvPr>
        </p:nvSpPr>
        <p:spPr>
          <a:xfrm>
            <a:off x="1219200" y="1600200"/>
            <a:ext cx="2540000" cy="4495800"/>
          </a:xfrm>
        </p:spPr>
        <p:txBody>
          <a:bodyPr rtlCol="0"/>
          <a:lstStyle>
            <a:lvl1pPr marL="0" indent="0"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03E38DAF-160B-42F2-A1B7-1818D77D1030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662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rtlCol="0" anchor="ctr">
            <a:noAutofit/>
          </a:bodyPr>
          <a:lstStyle>
            <a:lvl1pPr algn="l">
              <a:buNone/>
              <a:defRPr sz="2800" b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 hasCustomPrompt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rtlCol="0"/>
          <a:lstStyle>
            <a:lvl1pPr marL="0" indent="0">
              <a:buNone/>
              <a:defRPr sz="3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kumimoji="0"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219200" y="5445825"/>
            <a:ext cx="9753600" cy="685800"/>
          </a:xfrm>
        </p:spPr>
        <p:txBody>
          <a:bodyPr rtlCol="0"/>
          <a:lstStyle>
            <a:lvl1pPr marL="0" indent="0">
              <a:buFontTx/>
              <a:buNone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6A34DDA-0C9C-4AAA-B2F9-5C755F14069C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265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rtlCol="0" anchor="b" anchorCtr="0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rtlCol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rtlCol="0"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rtlCol="0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A77F16A-3D93-43F5-B0A4-76DC8FC075F8}" type="datetime1">
              <a:rPr lang="ko-KR" altLang="en-US" noProof="0" smtClean="0"/>
              <a:t>2020-04-02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3097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>
            <a:lumMod val="75000"/>
          </a:schemeClr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>
            <a:lumMod val="75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lumMod val="60000"/>
            <a:lumOff val="4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>
            <a:lumMod val="75000"/>
          </a:schemeClr>
        </a:buClr>
        <a:buFontTx/>
        <a:buChar char="o"/>
        <a:defRPr kumimoji="0"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lumMod val="75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285750" algn="l" rtl="0" eaLnBrk="1" latinLnBrk="1" hangingPunct="1">
        <a:spcBef>
          <a:spcPts val="37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modesty306@nav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minseok0616@naver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웹사이트 </a:t>
            </a:r>
            <a:r>
              <a:rPr lang="ko-KR" altLang="en-US" dirty="0" err="1"/>
              <a:t>크롤링</a:t>
            </a:r>
            <a:r>
              <a:rPr lang="ko-KR" altLang="en-US" dirty="0"/>
              <a:t> 기반 맞춤법 검사 프로그램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7627937" y="5452082"/>
            <a:ext cx="5187950" cy="127158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백준호</a:t>
            </a:r>
            <a:endParaRPr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en-US" altLang="ko-KR" sz="1500" dirty="0">
                <a:hlinkClick r:id="rId3"/>
              </a:rPr>
              <a:t>bemodesty306@naver.com</a:t>
            </a:r>
            <a:r>
              <a:rPr lang="en-US" altLang="ko-KR" sz="1500" dirty="0"/>
              <a:t> 01057366500</a:t>
            </a:r>
          </a:p>
          <a:p>
            <a:pPr rtl="0"/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최민석</a:t>
            </a:r>
            <a:endParaRPr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  <a:hlinkClick r:id="rId4"/>
              </a:rPr>
              <a:t>minseok0616@naver.com</a:t>
            </a:r>
            <a:r>
              <a:rPr lang="en-US" altLang="ko-KR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01025392177</a:t>
            </a:r>
            <a:endParaRPr lang="ko-KR" altLang="en-US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07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자원 요구 사항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다음 리소스에 대한 요구 사항 목록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인건비</a:t>
            </a: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기술</a:t>
            </a: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재무</a:t>
            </a: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유통</a:t>
            </a: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프로모션</a:t>
            </a: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제품</a:t>
            </a: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서비스</a:t>
            </a:r>
          </a:p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97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위험 및 보상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제안된 프로젝트에 따른 위험 요소 및 해결 방법을 요약합니다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특히 자금을 구하고 있는 경우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예상된 보상을 예측합니다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00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핵심 문제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가까운 미래</a:t>
            </a: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즉각적이거나 단기적인 해결책이 필요한 중요한 결정 사항 및 문제를 식별합니다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결정을 연기할 때 나타나는 결과를 명시합니다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장기적</a:t>
            </a: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장기적인 해결책이 필요한 문제를 식별합니다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결정을 연기할 때 나타나는 결과를 명시합니다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자금을 구하고 있는 경우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해결을 위해 재무 자원이 필요한 문제를 상세히 명시합니다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6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정 털리는 카카오톡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D308E55-26E0-4C9B-83F5-DB0CAABD06B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/>
          <a:srcRect l="69863" t="36146" r="9043" b="46041"/>
          <a:stretch/>
        </p:blipFill>
        <p:spPr>
          <a:xfrm>
            <a:off x="1219200" y="1417638"/>
            <a:ext cx="4581525" cy="2497137"/>
          </a:xfrm>
          <a:prstGeom prst="rect">
            <a:avLst/>
          </a:prstGeom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FE41FF1D-4AFC-4FC1-A1D6-C12723619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</a:extLst>
          </a:blip>
          <a:srcRect l="73312" t="42137" r="21585" b="55700"/>
          <a:stretch/>
        </p:blipFill>
        <p:spPr>
          <a:xfrm>
            <a:off x="2085975" y="2257425"/>
            <a:ext cx="1271588" cy="303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16091F-5A41-481E-A540-503745AEAC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218" t="25625" r="1563" b="31667"/>
          <a:stretch/>
        </p:blipFill>
        <p:spPr>
          <a:xfrm>
            <a:off x="6667500" y="1290639"/>
            <a:ext cx="3470908" cy="43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편한 맞춤법 검사 프로그램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819FF63-5A16-4EF0-9D16-7CEE2B0F4D7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/>
          <a:srcRect l="50176" t="17708" r="36113" b="72292"/>
          <a:stretch/>
        </p:blipFill>
        <p:spPr>
          <a:xfrm>
            <a:off x="1000126" y="1685927"/>
            <a:ext cx="1828799" cy="842962"/>
          </a:xfrm>
          <a:prstGeom prst="rect">
            <a:avLst/>
          </a:prstGeom>
        </p:spPr>
      </p:pic>
      <p:sp>
        <p:nvSpPr>
          <p:cNvPr id="5" name="화살표: 위로 구부러짐 4">
            <a:extLst>
              <a:ext uri="{FF2B5EF4-FFF2-40B4-BE49-F238E27FC236}">
                <a16:creationId xmlns:a16="http://schemas.microsoft.com/office/drawing/2014/main" id="{3256B5CC-E98B-434F-873B-F6336F2D496A}"/>
              </a:ext>
            </a:extLst>
          </p:cNvPr>
          <p:cNvSpPr/>
          <p:nvPr/>
        </p:nvSpPr>
        <p:spPr>
          <a:xfrm>
            <a:off x="2400299" y="2528889"/>
            <a:ext cx="2500313" cy="614361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73AAC-E8F5-49ED-BC66-8CFA1F2433DC}"/>
              </a:ext>
            </a:extLst>
          </p:cNvPr>
          <p:cNvSpPr txBox="1"/>
          <p:nvPr/>
        </p:nvSpPr>
        <p:spPr>
          <a:xfrm>
            <a:off x="2671762" y="3143250"/>
            <a:ext cx="14573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ko-KR" altLang="en-US" dirty="0"/>
              <a:t>맞춤법 검사 가져오기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CDE652-7AA9-4431-B158-58B535E8D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77" t="40208" r="8477" b="28125"/>
          <a:stretch/>
        </p:blipFill>
        <p:spPr>
          <a:xfrm>
            <a:off x="485776" y="3789581"/>
            <a:ext cx="4943476" cy="21717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9161A4-7497-4729-9E32-5397D7B3DA39}"/>
              </a:ext>
            </a:extLst>
          </p:cNvPr>
          <p:cNvSpPr/>
          <p:nvPr/>
        </p:nvSpPr>
        <p:spPr>
          <a:xfrm>
            <a:off x="4400550" y="1685927"/>
            <a:ext cx="2500313" cy="8429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검사 프로그램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574AF30-633C-4BBD-822E-FE09486E38FC}"/>
              </a:ext>
            </a:extLst>
          </p:cNvPr>
          <p:cNvSpPr/>
          <p:nvPr/>
        </p:nvSpPr>
        <p:spPr>
          <a:xfrm>
            <a:off x="7200900" y="1843088"/>
            <a:ext cx="2028825" cy="4572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2D81-0858-4A8E-9FAE-BCE2C3967AF1}"/>
              </a:ext>
            </a:extLst>
          </p:cNvPr>
          <p:cNvSpPr txBox="1"/>
          <p:nvPr/>
        </p:nvSpPr>
        <p:spPr>
          <a:xfrm>
            <a:off x="9529763" y="1922742"/>
            <a:ext cx="20526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ko-KR" altLang="en-US" dirty="0"/>
              <a:t>화면 출력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9EEAF-6851-4FC2-8E2E-8EF497FB5A5C}"/>
              </a:ext>
            </a:extLst>
          </p:cNvPr>
          <p:cNvSpPr txBox="1"/>
          <p:nvPr/>
        </p:nvSpPr>
        <p:spPr>
          <a:xfrm>
            <a:off x="7200900" y="3826462"/>
            <a:ext cx="40005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단축키를 활용하여 간편하게 검색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PC </a:t>
            </a:r>
            <a:r>
              <a:rPr lang="ko-KR" altLang="en-US" sz="2000" b="1" dirty="0">
                <a:solidFill>
                  <a:srgbClr val="FF0000"/>
                </a:solidFill>
              </a:rPr>
              <a:t>메신저 화면 사용에 방해 </a:t>
            </a:r>
            <a:r>
              <a:rPr lang="en-US" altLang="ko-KR" sz="2000" b="1" dirty="0">
                <a:solidFill>
                  <a:srgbClr val="FF0000"/>
                </a:solidFill>
              </a:rPr>
              <a:t>x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진행단계 요약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네이버 웹사이트 </a:t>
            </a:r>
            <a:r>
              <a:rPr lang="ko-KR" altLang="en-US" dirty="0" err="1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크롤링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을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활용한 문장 판독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(o)</a:t>
            </a:r>
          </a:p>
          <a:p>
            <a:pPr rtl="0"/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en-US" altLang="ko-KR" dirty="0"/>
              <a:t>2. </a:t>
            </a:r>
            <a:r>
              <a:rPr lang="ko-KR" altLang="en-US" dirty="0"/>
              <a:t>키보드 입력 감지 모듈을 활용한 단축키 설정</a:t>
            </a:r>
            <a:endParaRPr lang="en-US" altLang="ko-KR" dirty="0"/>
          </a:p>
          <a:p>
            <a:pPr rtl="0"/>
            <a:endParaRPr lang="en-US" altLang="ko-KR" dirty="0"/>
          </a:p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모니터에 오류 문장을 출력하기 위한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GUI</a:t>
            </a:r>
          </a:p>
          <a:p>
            <a:pPr rtl="0"/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en-US" altLang="ko-KR" dirty="0"/>
              <a:t>4. exe</a:t>
            </a:r>
            <a:r>
              <a:rPr lang="ko-KR" altLang="en-US" dirty="0"/>
              <a:t>실행 파일로 최종 개발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기회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문제 및 기회를 식별합니다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소비자 문제를 식별하고 이러한 문제로 인한 제품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서비스 기회의 특성을 정의합니다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2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비즈니스 개념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회사의 기반이 되는 주요 기술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개념 또는 전략을 요약합니다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10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경쟁 제품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경쟁 제품을 요약합니다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귀사의 경쟁적 우위에 대해 간단히 설명합니다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0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목표 및 목적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개년 목표를 나열합니다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rtl="0"/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개년 목표를 달성하기 위한 측정 가능한 구체적 목적을 명시합니다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시장 점유율 목표를 나열합니다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수익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이윤 목표를 나열합니다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재무 계획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재무 모델 및 가격 책정 가정을 정의하는 포괄적인 재무 계획을 대략적으로 설명합니다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이 계획은 향후 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년 동안의 예상 연간 판매량 및 수익을 포함해야 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 rtl="0"/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여러 슬라이드를 사용하여 이 자료를 적절히 포함합니다</a:t>
            </a:r>
            <a:r>
              <a:rPr lang="en-US" alt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4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즈니스 계획 프레젠테이션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627874_TF03460662" id="{B3ADA8D1-8750-4FCE-9C8A-D6A317A343ED}" vid="{94A80ABE-649B-41B5-9938-CF4BAE7DEA2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계획 프레젠테이션</Template>
  <TotalTime>29</TotalTime>
  <Words>296</Words>
  <Application>Microsoft Office PowerPoint</Application>
  <PresentationFormat>와이드스크린</PresentationFormat>
  <Paragraphs>70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Malgun Gothic</vt:lpstr>
      <vt:lpstr>Arial</vt:lpstr>
      <vt:lpstr>Calibri</vt:lpstr>
      <vt:lpstr>Wingdings 2</vt:lpstr>
      <vt:lpstr>비즈니스 계획 프레젠테이션</vt:lpstr>
      <vt:lpstr>웹사이트 크롤링 기반 맞춤법 검사 프로그램</vt:lpstr>
      <vt:lpstr>정 털리는 카카오톡</vt:lpstr>
      <vt:lpstr>편한 맞춤법 검사 프로그램</vt:lpstr>
      <vt:lpstr>진행단계 요약</vt:lpstr>
      <vt:lpstr>기회</vt:lpstr>
      <vt:lpstr>비즈니스 개념</vt:lpstr>
      <vt:lpstr>경쟁 제품</vt:lpstr>
      <vt:lpstr>목표 및 목적</vt:lpstr>
      <vt:lpstr>재무 계획</vt:lpstr>
      <vt:lpstr>자원 요구 사항</vt:lpstr>
      <vt:lpstr>위험 및 보상</vt:lpstr>
      <vt:lpstr>핵심 문제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웹사이트 크롤링 기반 맞춤법 검사 프로그램</dc:title>
  <dc:creator>백 준호</dc:creator>
  <cp:lastModifiedBy>백 준호</cp:lastModifiedBy>
  <cp:revision>4</cp:revision>
  <dcterms:created xsi:type="dcterms:W3CDTF">2020-04-01T18:21:46Z</dcterms:created>
  <dcterms:modified xsi:type="dcterms:W3CDTF">2020-04-01T18:50:58Z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74069300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